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4DC3E-F317-A033-832E-FC52321D6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DD1C80-B909-ED4B-C56F-B2C7F325C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BF40D-A6A8-1057-A23B-E3AD10CB3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EDCCD-73B0-138D-AF33-9B59C4096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16E2B-8672-41B1-8EEB-A872313C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46762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A6808-5EBD-A1C5-381C-425B654FE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64033E-C93B-65E0-96E9-9301D3161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97CCB-DA90-C27B-2EB7-028C863F4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0E648-95AC-3168-B93F-EB86EB21A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EEBC7-C4B7-0167-3546-734FFA186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88898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82C957-BA76-B304-7789-8CC6214197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BAF7CF-A7B3-3D4D-FEAC-398374035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5670B-FBC7-C15D-ED57-6746D2A2F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A400E-B1C5-C750-D346-E5835D9E2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C3405-F6EC-557B-0FFB-194AAE1F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343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88C7A-0B5B-A9F6-E928-B3448FDAC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1513C-BD54-941B-E01F-1DE29CC3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17A58-23BE-9DCE-F164-3D7899BEB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1A351-378A-072E-3889-6165D7115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24DFB-486C-2737-96BD-3AAA9A63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7740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9A5B3-4306-4E08-F82B-37FC938FA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E7BF9-02EF-E7F6-F1CB-958DA3EEB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48F7C-1473-0962-33CF-3799688DB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0293C-6E94-DB31-A423-5F7E8D18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8CB28-56A3-DA2E-ED9F-D5A8AFF9C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4118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3DC82-0AE9-C632-30C1-8EB718F05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B2862-F6B9-8C9B-CCAB-CD11AAB6DF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34019B-4FBF-7D82-94C0-D1F3D77BD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0EC3B-CD58-D30C-61AC-8E004C9C7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9BBE6-AAEC-092C-0151-B1364DCC2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17A1C-91BD-0FAD-FBF3-C7BC5CB75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970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62A5E-D32D-C1F1-A2F0-A4ABD4628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ADF33-BCFC-DD81-CAB9-7BA62340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391BBD-E22F-9DB6-B2FE-3914097B51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07774C-CAFC-8161-1DD1-F7BF49F2A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B1AA30-8340-F176-0FEB-92BE23658F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DB8A2C-B1AE-B26C-22D0-99FEB0DEB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93A2CF-D74A-0206-49CE-7F5604E84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9D977C-63FE-BB51-534F-9D95DD84E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145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6043E-135C-607D-6493-737D26AA6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9C9BEC-2DF1-33C1-22F8-3E9EAAA17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2BEF4-4E6C-9F6D-CFE1-730E7126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703C4-4BF6-FA7C-14D2-A81C1DA69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6799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120DF5-E702-BB83-136A-C50F38DBE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E58425-D232-6BF9-92B4-6AA34C001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E46A5-CD3E-72D8-D5F3-BBB09DD9F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2835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26E6C-88BC-533E-7AC1-28015E6A7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0F640-B607-4124-7988-CAD6173FE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9F575-0EC4-F8D5-ACBB-22A78834B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97E4D-2826-01DA-56C2-2BE62AF4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9CD42-145F-5565-6DA4-222119E5B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86FE9-E3ED-7184-7A88-E6AF3EA71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35898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3C21F-F1AF-0163-3871-C30FD4BE3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6B4E76-91DB-099B-B9CB-94707DE4F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79B54A-D74B-5CE2-35AA-D617E12FD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902ED-C809-2993-9602-A11DD868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775A-DACC-E59D-6858-D65B3282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12E45-BA87-29FA-3FFC-749116367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3350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2D635A-C9E5-58CE-939D-5B7B735F5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ACB5B-FFA6-D7B6-199F-D3B392630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4A6F3-DD93-BCE6-57AA-43AD9E6C9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8C0033-75CE-9441-BE48-16235A1D01EF}" type="datetimeFigureOut">
              <a:rPr lang="en-TR" smtClean="0"/>
              <a:t>26.03.2025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E0565-CCC9-5805-63DE-0B38911B6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58715-CFDB-39A2-200D-4D7D9C893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7F2D5-623D-E545-9C08-B166E45BEB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3546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9233A-34B5-4D0F-B08D-A6B742214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NMEJ252 – Practical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7027-E0ED-D9B9-FB59-5B7DEAE54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R" dirty="0"/>
              <a:t>Resolution</a:t>
            </a:r>
          </a:p>
          <a:p>
            <a:r>
              <a:rPr lang="en-TR" dirty="0"/>
              <a:t>Frame Rate</a:t>
            </a:r>
          </a:p>
          <a:p>
            <a:r>
              <a:rPr lang="en-TR" b="1" dirty="0"/>
              <a:t>.mp4</a:t>
            </a:r>
            <a:r>
              <a:rPr lang="en-TR" dirty="0"/>
              <a:t> format</a:t>
            </a:r>
          </a:p>
          <a:p>
            <a:r>
              <a:rPr lang="en-TR" dirty="0"/>
              <a:t>Export without </a:t>
            </a:r>
            <a:r>
              <a:rPr lang="en-TR" b="1" dirty="0"/>
              <a:t>audio</a:t>
            </a:r>
          </a:p>
          <a:p>
            <a:r>
              <a:rPr lang="en-TR" b="1" dirty="0"/>
              <a:t>Student number </a:t>
            </a:r>
            <a:r>
              <a:rPr lang="en-TR" dirty="0"/>
              <a:t>on right bottom inside </a:t>
            </a:r>
            <a:r>
              <a:rPr lang="en-TR" u="sng" dirty="0"/>
              <a:t>safe margin</a:t>
            </a:r>
            <a:r>
              <a:rPr lang="en-TR" dirty="0"/>
              <a:t> </a:t>
            </a:r>
            <a:r>
              <a:rPr lang="en-TR" b="1" dirty="0"/>
              <a:t>last 5 seconds</a:t>
            </a:r>
          </a:p>
          <a:p>
            <a:r>
              <a:rPr lang="en-TR" b="1" dirty="0"/>
              <a:t>File name </a:t>
            </a:r>
            <a:r>
              <a:rPr lang="en-TR" dirty="0"/>
              <a:t>must </a:t>
            </a:r>
            <a:r>
              <a:rPr lang="en-TR" u="sng" dirty="0"/>
              <a:t>student number</a:t>
            </a:r>
          </a:p>
          <a:p>
            <a:r>
              <a:rPr lang="en-TR" dirty="0"/>
              <a:t>Use </a:t>
            </a:r>
            <a:r>
              <a:rPr lang="en-TR" b="1" dirty="0"/>
              <a:t>WeTransfer</a:t>
            </a:r>
            <a:r>
              <a:rPr lang="en-TR" dirty="0"/>
              <a:t> to send </a:t>
            </a:r>
            <a:r>
              <a:rPr lang="en-TR" b="1" dirty="0"/>
              <a:t>can.bekcan@emu.edu.tr</a:t>
            </a:r>
          </a:p>
          <a:p>
            <a:endParaRPr lang="en-TR" dirty="0"/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76841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03088-F951-FF0E-8F59-3559F5524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0166F-5AB8-19AA-1D4F-F3581F1E4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YMGA252 – Pratik Sınav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F2900-9037-D01B-13DD-1EF47FFA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R" dirty="0"/>
              <a:t>Çözünürlük</a:t>
            </a:r>
          </a:p>
          <a:p>
            <a:r>
              <a:rPr lang="en-TR" dirty="0"/>
              <a:t>Kare Sayısı</a:t>
            </a:r>
          </a:p>
          <a:p>
            <a:r>
              <a:rPr lang="en-TR" b="1" dirty="0"/>
              <a:t>.mp4</a:t>
            </a:r>
            <a:r>
              <a:rPr lang="en-TR" dirty="0"/>
              <a:t> format</a:t>
            </a:r>
          </a:p>
          <a:p>
            <a:r>
              <a:rPr lang="en-TR" b="1" dirty="0"/>
              <a:t>Ses olmadan </a:t>
            </a:r>
            <a:r>
              <a:rPr lang="en-TR" dirty="0"/>
              <a:t>dışarı aktarma</a:t>
            </a:r>
            <a:endParaRPr lang="en-TR" b="1" dirty="0"/>
          </a:p>
          <a:p>
            <a:r>
              <a:rPr lang="en-TR" b="1" dirty="0"/>
              <a:t>Son 5 saniyede </a:t>
            </a:r>
            <a:r>
              <a:rPr lang="en-TR" dirty="0"/>
              <a:t>sağ alt köşede </a:t>
            </a:r>
            <a:r>
              <a:rPr lang="en-TR" u="sng" dirty="0"/>
              <a:t>güvenli alan</a:t>
            </a:r>
            <a:r>
              <a:rPr lang="en-TR" dirty="0"/>
              <a:t> içerisinde </a:t>
            </a:r>
            <a:r>
              <a:rPr lang="en-TR" b="1" dirty="0"/>
              <a:t>öğrenci numarası</a:t>
            </a:r>
          </a:p>
          <a:p>
            <a:r>
              <a:rPr lang="en-TR" b="1" dirty="0"/>
              <a:t>Dosya ismi </a:t>
            </a:r>
            <a:r>
              <a:rPr lang="en-TR" u="sng" dirty="0"/>
              <a:t>öğrenci numarası</a:t>
            </a:r>
            <a:r>
              <a:rPr lang="en-TR" dirty="0"/>
              <a:t> olmalı</a:t>
            </a:r>
            <a:endParaRPr lang="en-TR" u="sng" dirty="0"/>
          </a:p>
          <a:p>
            <a:r>
              <a:rPr lang="en-TR" b="1"/>
              <a:t>WeTransfer</a:t>
            </a:r>
            <a:r>
              <a:rPr lang="en-TR"/>
              <a:t> ile </a:t>
            </a:r>
            <a:r>
              <a:rPr lang="en-TR" b="1"/>
              <a:t>can</a:t>
            </a:r>
            <a:r>
              <a:rPr lang="en-TR" b="1" dirty="0"/>
              <a:t>.bekcan@emu.edu</a:t>
            </a:r>
            <a:r>
              <a:rPr lang="en-TR" b="1"/>
              <a:t>.tr </a:t>
            </a:r>
            <a:r>
              <a:rPr lang="en-TR"/>
              <a:t>adresine gönderilmeli</a:t>
            </a:r>
            <a:endParaRPr lang="en-TR" b="1" dirty="0"/>
          </a:p>
          <a:p>
            <a:endParaRPr lang="en-TR" dirty="0"/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769207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85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NMEJ252 – Practical Exam</vt:lpstr>
      <vt:lpstr>YMGA252 – Pratik Sınav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Can BEKCAN</dc:creator>
  <cp:lastModifiedBy>Can BEKCAN</cp:lastModifiedBy>
  <cp:revision>2</cp:revision>
  <dcterms:created xsi:type="dcterms:W3CDTF">2025-03-25T07:27:41Z</dcterms:created>
  <dcterms:modified xsi:type="dcterms:W3CDTF">2025-03-26T21:40:12Z</dcterms:modified>
</cp:coreProperties>
</file>